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4" r:id="rId11"/>
    <p:sldId id="266" r:id="rId12"/>
    <p:sldId id="267" r:id="rId13"/>
    <p:sldId id="269" r:id="rId14"/>
    <p:sldId id="270" r:id="rId15"/>
    <p:sldId id="268" r:id="rId16"/>
    <p:sldId id="271" r:id="rId17"/>
    <p:sldId id="273" r:id="rId18"/>
    <p:sldId id="272" r:id="rId19"/>
    <p:sldId id="277" r:id="rId20"/>
    <p:sldId id="275" r:id="rId21"/>
    <p:sldId id="274" r:id="rId22"/>
    <p:sldId id="276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9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7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6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9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9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7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0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9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5940F-1516-9144-B024-EA9333637959}" type="datetimeFigureOut">
              <a:rPr lang="en-US" smtClean="0"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02E1-A06A-AD42-9E3B-00C723D5A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610" y="167670"/>
            <a:ext cx="5216676" cy="122328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Astronomy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0287" y="5386010"/>
            <a:ext cx="3568095" cy="1351038"/>
          </a:xfrm>
        </p:spPr>
        <p:txBody>
          <a:bodyPr/>
          <a:lstStyle/>
          <a:p>
            <a:r>
              <a:rPr lang="en-US" dirty="0" smtClean="0"/>
              <a:t>Mr. Ahearn</a:t>
            </a:r>
          </a:p>
          <a:p>
            <a:r>
              <a:rPr lang="en-US" dirty="0" smtClean="0"/>
              <a:t>MWMS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24000"/>
            <a:ext cx="8458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7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3"/>
            <a:ext cx="8229600" cy="983267"/>
          </a:xfrm>
        </p:spPr>
        <p:txBody>
          <a:bodyPr/>
          <a:lstStyle/>
          <a:p>
            <a:r>
              <a:rPr lang="en-US" dirty="0" smtClean="0"/>
              <a:t>What is the Evidence?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103162"/>
            <a:ext cx="6502400" cy="325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302" y="4692952"/>
            <a:ext cx="842745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				</a:t>
            </a:r>
            <a:r>
              <a:rPr lang="en-US" sz="3200" b="1" dirty="0" smtClean="0"/>
              <a:t>Cosmic </a:t>
            </a:r>
            <a:r>
              <a:rPr lang="en-US" sz="3200" b="1" dirty="0"/>
              <a:t>Background Radiation</a:t>
            </a:r>
          </a:p>
          <a:p>
            <a:r>
              <a:rPr lang="en-US" sz="2400" dirty="0" smtClean="0"/>
              <a:t>-Discovered in 1964 by Arno Penzias and Robert Woodrow Wilson</a:t>
            </a:r>
          </a:p>
          <a:p>
            <a:r>
              <a:rPr lang="en-US" sz="2400" dirty="0"/>
              <a:t>-</a:t>
            </a:r>
            <a:r>
              <a:rPr lang="en-US" sz="2400" dirty="0" smtClean="0"/>
              <a:t>Bell Telephone Laboratories Holmdel NJ</a:t>
            </a:r>
          </a:p>
          <a:p>
            <a:r>
              <a:rPr lang="en-US" sz="2400" dirty="0"/>
              <a:t>-</a:t>
            </a:r>
            <a:r>
              <a:rPr lang="en-US" sz="2400" dirty="0" smtClean="0"/>
              <a:t>Left over energy from the start of the Universe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129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6476"/>
          </a:xfrm>
        </p:spPr>
        <p:txBody>
          <a:bodyPr/>
          <a:lstStyle/>
          <a:p>
            <a:r>
              <a:rPr lang="en-US" dirty="0" smtClean="0"/>
              <a:t>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524"/>
            <a:ext cx="8229600" cy="4916639"/>
          </a:xfrm>
        </p:spPr>
        <p:txBody>
          <a:bodyPr/>
          <a:lstStyle/>
          <a:p>
            <a:r>
              <a:rPr lang="en-US" dirty="0" smtClean="0"/>
              <a:t>Spherical masses of hot gasses that produce energy.</a:t>
            </a:r>
          </a:p>
          <a:p>
            <a:r>
              <a:rPr lang="en-US" dirty="0" smtClean="0"/>
              <a:t>So far away a new unit of measure created</a:t>
            </a:r>
          </a:p>
          <a:p>
            <a:pPr lvl="1"/>
            <a:r>
              <a:rPr lang="en-US" dirty="0" smtClean="0"/>
              <a:t>Light Year (how far light travels in 1 year)</a:t>
            </a:r>
          </a:p>
          <a:p>
            <a:pPr lvl="1"/>
            <a:r>
              <a:rPr lang="en-US" dirty="0" smtClean="0"/>
              <a:t>9.4607 × 10</a:t>
            </a:r>
            <a:r>
              <a:rPr lang="en-US" baseline="30000" dirty="0" smtClean="0"/>
              <a:t>12</a:t>
            </a:r>
            <a:r>
              <a:rPr lang="en-US" dirty="0" smtClean="0"/>
              <a:t> km (nearly 6 trillion miles)</a:t>
            </a:r>
          </a:p>
          <a:p>
            <a:r>
              <a:rPr lang="en-US" dirty="0" smtClean="0">
                <a:sym typeface="Wingdings"/>
              </a:rPr>
              <a:t>Different types are classified based on </a:t>
            </a:r>
            <a:r>
              <a:rPr lang="en-US" i="1" dirty="0" smtClean="0">
                <a:sym typeface="Wingdings"/>
              </a:rPr>
              <a:t>Luminosity</a:t>
            </a:r>
            <a:r>
              <a:rPr lang="en-US" dirty="0" smtClean="0">
                <a:sym typeface="Wingdings"/>
              </a:rPr>
              <a:t> (how bright)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142767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" y="1112762"/>
            <a:ext cx="9079099" cy="46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8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10"/>
            <a:ext cx="8229600" cy="886504"/>
          </a:xfrm>
        </p:spPr>
        <p:txBody>
          <a:bodyPr>
            <a:normAutofit/>
          </a:bodyPr>
          <a:lstStyle/>
          <a:p>
            <a:r>
              <a:rPr lang="en-US" dirty="0" smtClean="0"/>
              <a:t>Planets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4295"/>
            <a:ext cx="8229600" cy="2415419"/>
          </a:xfrm>
        </p:spPr>
        <p:txBody>
          <a:bodyPr/>
          <a:lstStyle/>
          <a:p>
            <a:r>
              <a:rPr lang="en-US" dirty="0" smtClean="0"/>
              <a:t>Mercury, Venus, Earth, Mars, Jupiter, Saturn, Uranus and Neptune</a:t>
            </a:r>
          </a:p>
          <a:p>
            <a:r>
              <a:rPr lang="en-US" dirty="0" smtClean="0"/>
              <a:t>What happened to Pluto?</a:t>
            </a:r>
          </a:p>
          <a:p>
            <a:r>
              <a:rPr lang="en-US" dirty="0" smtClean="0"/>
              <a:t>Named after Roman Gods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48" y="3512737"/>
            <a:ext cx="5962951" cy="33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9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4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7990"/>
          </a:xfrm>
        </p:spPr>
        <p:txBody>
          <a:bodyPr/>
          <a:lstStyle/>
          <a:p>
            <a:r>
              <a:rPr lang="en-US" dirty="0" smtClean="0"/>
              <a:t>Named after Greek Gods</a:t>
            </a:r>
          </a:p>
          <a:p>
            <a:pPr lvl="1"/>
            <a:r>
              <a:rPr lang="en-US" dirty="0" smtClean="0"/>
              <a:t>Mars- </a:t>
            </a:r>
            <a:r>
              <a:rPr lang="en-US" dirty="0" err="1" smtClean="0"/>
              <a:t>Deimos</a:t>
            </a:r>
            <a:r>
              <a:rPr lang="en-US" dirty="0" smtClean="0"/>
              <a:t> (fear) &amp; </a:t>
            </a:r>
            <a:r>
              <a:rPr lang="en-US" dirty="0" err="1" smtClean="0"/>
              <a:t>Phobos</a:t>
            </a:r>
            <a:r>
              <a:rPr lang="en-US" dirty="0" smtClean="0"/>
              <a:t> (fright)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1" y="3165481"/>
            <a:ext cx="7886095" cy="35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4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Moon Phases?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never see one side of the moon.</a:t>
            </a:r>
          </a:p>
          <a:p>
            <a:r>
              <a:rPr lang="en-US" dirty="0" smtClean="0"/>
              <a:t>The moon rotates at the same rate it revolves</a:t>
            </a:r>
          </a:p>
          <a:p>
            <a:r>
              <a:rPr lang="en-US" dirty="0" smtClean="0"/>
              <a:t>We see vary amounts of the side facing us depending upon the position relative to the Sun </a:t>
            </a:r>
            <a:r>
              <a:rPr lang="en-US" smtClean="0"/>
              <a:t>and Earth.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552"/>
          </a:xfrm>
        </p:spPr>
        <p:txBody>
          <a:bodyPr/>
          <a:lstStyle/>
          <a:p>
            <a:r>
              <a:rPr lang="en-US" dirty="0" smtClean="0"/>
              <a:t>The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29" y="1245810"/>
            <a:ext cx="8962571" cy="4880353"/>
          </a:xfrm>
        </p:spPr>
        <p:txBody>
          <a:bodyPr>
            <a:normAutofit/>
          </a:bodyPr>
          <a:lstStyle/>
          <a:p>
            <a:r>
              <a:rPr lang="en-US" dirty="0" smtClean="0"/>
              <a:t>Mostly empty space</a:t>
            </a:r>
          </a:p>
          <a:p>
            <a:r>
              <a:rPr lang="en-US" dirty="0" smtClean="0"/>
              <a:t> Matter </a:t>
            </a:r>
          </a:p>
          <a:p>
            <a:pPr lvl="1"/>
            <a:r>
              <a:rPr lang="en-US" dirty="0" smtClean="0"/>
              <a:t>Gas (mostly hydrogen)</a:t>
            </a:r>
          </a:p>
          <a:p>
            <a:pPr lvl="1"/>
            <a:r>
              <a:rPr lang="en-US" dirty="0" smtClean="0"/>
              <a:t>Dust particles (nebula)</a:t>
            </a:r>
          </a:p>
          <a:p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Electromagentic</a:t>
            </a:r>
            <a:r>
              <a:rPr lang="en-US" dirty="0" smtClean="0">
                <a:sym typeface="Wingdings"/>
              </a:rPr>
              <a:t> Spectrum</a:t>
            </a:r>
          </a:p>
          <a:p>
            <a:pPr lvl="1"/>
            <a:r>
              <a:rPr lang="en-US" dirty="0" smtClean="0"/>
              <a:t>(E=mc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Stars, Planets, Moons, Meters, Asteroids and Comets</a:t>
            </a:r>
          </a:p>
          <a:p>
            <a:endParaRPr lang="en-US" dirty="0" smtClean="0"/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0449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28600"/>
            <a:ext cx="8509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19" y="17840"/>
            <a:ext cx="7583714" cy="68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40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90" y="1231091"/>
            <a:ext cx="7523238" cy="53583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8857"/>
            <a:ext cx="8229600" cy="907143"/>
          </a:xfrm>
        </p:spPr>
        <p:txBody>
          <a:bodyPr>
            <a:normAutofit/>
          </a:bodyPr>
          <a:lstStyle/>
          <a:p>
            <a:r>
              <a:rPr lang="en-US" dirty="0" smtClean="0"/>
              <a:t>Tides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5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2350"/>
          </a:xfrm>
        </p:spPr>
        <p:txBody>
          <a:bodyPr/>
          <a:lstStyle/>
          <a:p>
            <a:r>
              <a:rPr lang="en-US" dirty="0" smtClean="0"/>
              <a:t>Eclipse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100"/>
            <a:ext cx="9144000" cy="54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6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2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463143" y="2624667"/>
            <a:ext cx="1968572" cy="328990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16589" y="5592002"/>
            <a:ext cx="3244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Milky Way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3238" y="6059714"/>
            <a:ext cx="21902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Your Home!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490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9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58762"/>
            <a:ext cx="3856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This is the view of one of the </a:t>
            </a:r>
          </a:p>
          <a:p>
            <a:r>
              <a:rPr lang="en-US" sz="2400" b="1" dirty="0" smtClean="0"/>
              <a:t>Spiral arms from Earth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70" y="0"/>
            <a:ext cx="489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9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124"/>
          </a:xfrm>
        </p:spPr>
        <p:txBody>
          <a:bodyPr/>
          <a:lstStyle/>
          <a:p>
            <a:r>
              <a:rPr lang="en-US" dirty="0" smtClean="0"/>
              <a:t>How Did It All Start?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16000"/>
            <a:ext cx="8456990" cy="1197429"/>
          </a:xfrm>
        </p:spPr>
        <p:txBody>
          <a:bodyPr/>
          <a:lstStyle/>
          <a:p>
            <a:r>
              <a:rPr lang="en-US" dirty="0" smtClean="0"/>
              <a:t>Big Bang </a:t>
            </a:r>
          </a:p>
          <a:p>
            <a:pPr marL="0" lvl="1" indent="0">
              <a:buNone/>
            </a:pPr>
            <a:r>
              <a:rPr lang="en-US" dirty="0" smtClean="0"/>
              <a:t>(but wait I thought there was no sound in space???)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43" y="2213429"/>
            <a:ext cx="7610324" cy="464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9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Evidence?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2299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Doppler Effect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536440"/>
            <a:ext cx="7150100" cy="38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38" y="0"/>
            <a:ext cx="6671733" cy="4169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238" y="4169833"/>
            <a:ext cx="5661220" cy="23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0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234</Words>
  <Application>Microsoft Macintosh PowerPoint</Application>
  <PresentationFormat>On-screen Show (4:3)</PresentationFormat>
  <Paragraphs>44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Astronomy</vt:lpstr>
      <vt:lpstr>The Universe</vt:lpstr>
      <vt:lpstr>PowerPoint Presentation</vt:lpstr>
      <vt:lpstr>PowerPoint Presentation</vt:lpstr>
      <vt:lpstr>PowerPoint Presentation</vt:lpstr>
      <vt:lpstr>PowerPoint Presentation</vt:lpstr>
      <vt:lpstr>How Did It All Start?</vt:lpstr>
      <vt:lpstr>What’s the Evidence?</vt:lpstr>
      <vt:lpstr>PowerPoint Presentation</vt:lpstr>
      <vt:lpstr>What is the Evidence?</vt:lpstr>
      <vt:lpstr>Stars</vt:lpstr>
      <vt:lpstr>PowerPoint Presentation</vt:lpstr>
      <vt:lpstr>PowerPoint Presentation</vt:lpstr>
      <vt:lpstr>PowerPoint Presentation</vt:lpstr>
      <vt:lpstr>PowerPoint Presentation</vt:lpstr>
      <vt:lpstr>Planets</vt:lpstr>
      <vt:lpstr>PowerPoint Presentation</vt:lpstr>
      <vt:lpstr>Moons</vt:lpstr>
      <vt:lpstr>What Causes Moon Phases?</vt:lpstr>
      <vt:lpstr>PowerPoint Presentation</vt:lpstr>
      <vt:lpstr>PowerPoint Presentation</vt:lpstr>
      <vt:lpstr>Tides</vt:lpstr>
      <vt:lpstr>Eclipse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</dc:title>
  <dc:creator>Ahearn</dc:creator>
  <cp:lastModifiedBy>r</cp:lastModifiedBy>
  <cp:revision>18</cp:revision>
  <dcterms:created xsi:type="dcterms:W3CDTF">2015-10-30T15:19:02Z</dcterms:created>
  <dcterms:modified xsi:type="dcterms:W3CDTF">2015-11-10T19:28:28Z</dcterms:modified>
</cp:coreProperties>
</file>